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79" r:id="rId4"/>
    <p:sldId id="282" r:id="rId5"/>
  </p:sldIdLst>
  <p:sldSz cx="9144000" cy="6858000" type="screen4x3"/>
  <p:notesSz cx="6858000" cy="9144000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A26B0-6CC9-49DE-8984-523D7A2E362B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58AE1-45B2-4DAB-BDC0-0008281EDAF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655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0B45B-07B2-44FA-832F-B98D5B4DA619}" type="datetimeFigureOut">
              <a:rPr lang="nb-NO" smtClean="0"/>
              <a:t>28.04.2014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13E3-E5D9-4F01-89E0-68980AEEBC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4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13E3-E5D9-4F01-89E0-68980AEEBC5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140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13E3-E5D9-4F01-89E0-68980AEEBC5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37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13E3-E5D9-4F01-89E0-68980AEEBC5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696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13E3-E5D9-4F01-89E0-68980AEEBC5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1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54A47-28C3-4EF6-8E83-73DFA4058F9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824B7-6714-4D49-BC76-C82CD1E168B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4A110-C217-49B4-A9B2-95875DB943F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F281-20ED-4581-AF60-F7AFEADA769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60432-192C-4176-B050-6E1DA26E2F5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C6FE-982B-4C99-9A8B-FB0D523D649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98789-198C-42BE-A2B0-7E0C9692CB8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910E-21FC-4DCA-97EB-F73B1501614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CC281-3131-4EC4-85F5-5F7E4F5BBEC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4B79-9CB7-47F9-8E07-A3492AC1B76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628BE-9922-493D-AC38-3B5B1655E57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9C09EA-7184-455A-89CF-F3D4F2D4E571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68313" y="6165850"/>
            <a:ext cx="1582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Aktivitet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863600"/>
          </a:xfrm>
        </p:spPr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Legge inn koordinat</a:t>
            </a:r>
            <a:endParaRPr lang="nb-NO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05038"/>
            <a:ext cx="4391025" cy="3433762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nb-NO" sz="3600" b="1"/>
              <a:t>Trykk på </a:t>
            </a:r>
            <a:r>
              <a:rPr lang="nb-NO" sz="3600" b="1">
                <a:solidFill>
                  <a:srgbClr val="003399"/>
                </a:solidFill>
              </a:rPr>
              <a:t>MARK</a:t>
            </a:r>
          </a:p>
          <a:p>
            <a:pPr marL="609600" indent="-609600" algn="l">
              <a:buFontTx/>
              <a:buAutoNum type="arabicPeriod"/>
            </a:pPr>
            <a:endParaRPr lang="nb-NO"/>
          </a:p>
        </p:txBody>
      </p:sp>
      <p:pic>
        <p:nvPicPr>
          <p:cNvPr id="39941" name="Picture 5" descr="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268413"/>
            <a:ext cx="2593975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4475163" cy="4857403"/>
          </a:xfrm>
        </p:spPr>
        <p:txBody>
          <a:bodyPr/>
          <a:lstStyle/>
          <a:p>
            <a:r>
              <a:rPr lang="nb-NO" dirty="0"/>
              <a:t>Bruk </a:t>
            </a:r>
            <a:r>
              <a:rPr lang="nb-NO" dirty="0" err="1"/>
              <a:t>piltastene</a:t>
            </a:r>
            <a:r>
              <a:rPr lang="nb-NO" dirty="0"/>
              <a:t> til å gå opp til øverste rute</a:t>
            </a:r>
          </a:p>
          <a:p>
            <a:r>
              <a:rPr lang="nb-NO" dirty="0"/>
              <a:t>Skriv inn </a:t>
            </a:r>
            <a:r>
              <a:rPr lang="nb-NO" dirty="0" smtClean="0">
                <a:solidFill>
                  <a:srgbClr val="0033CC"/>
                </a:solidFill>
              </a:rPr>
              <a:t>Post 1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/>
              <a:t>Bruk </a:t>
            </a:r>
            <a:r>
              <a:rPr lang="nb-NO" dirty="0" err="1"/>
              <a:t>piltastene</a:t>
            </a:r>
            <a:r>
              <a:rPr lang="nb-NO" dirty="0"/>
              <a:t> til å gå ned til Sted</a:t>
            </a:r>
          </a:p>
          <a:p>
            <a:r>
              <a:rPr lang="nb-NO" dirty="0"/>
              <a:t>Endre koordinatene </a:t>
            </a:r>
            <a:r>
              <a:rPr lang="nb-NO" dirty="0" smtClean="0"/>
              <a:t>til oppgitt koordinater for Post 1</a:t>
            </a:r>
          </a:p>
          <a:p>
            <a:r>
              <a:rPr lang="nb-NO" dirty="0" smtClean="0"/>
              <a:t>Velg </a:t>
            </a:r>
            <a:r>
              <a:rPr lang="nb-NO" dirty="0" smtClean="0">
                <a:solidFill>
                  <a:srgbClr val="0033CC"/>
                </a:solidFill>
              </a:rPr>
              <a:t>OK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0963" name="Picture 3" descr="Skriv navn på punkt"/>
          <p:cNvPicPr>
            <a:picLocks noChangeAspect="1" noChangeArrowheads="1"/>
          </p:cNvPicPr>
          <p:nvPr/>
        </p:nvPicPr>
        <p:blipFill>
          <a:blip r:embed="rId3" cstate="print"/>
          <a:srcRect l="1251" t="629"/>
          <a:stretch>
            <a:fillRect/>
          </a:stretch>
        </p:blipFill>
        <p:spPr bwMode="auto">
          <a:xfrm>
            <a:off x="5472113" y="873125"/>
            <a:ext cx="2840037" cy="5688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5986462" cy="1143000"/>
          </a:xfrm>
        </p:spPr>
        <p:txBody>
          <a:bodyPr/>
          <a:lstStyle/>
          <a:p>
            <a:r>
              <a:rPr lang="nb-NO"/>
              <a:t>Gå til skatten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4834880" cy="4968552"/>
          </a:xfrm>
        </p:spPr>
        <p:txBody>
          <a:bodyPr/>
          <a:lstStyle/>
          <a:p>
            <a:r>
              <a:rPr lang="nb-NO" dirty="0"/>
              <a:t>Trykk </a:t>
            </a:r>
            <a:r>
              <a:rPr lang="nb-NO" dirty="0" err="1">
                <a:solidFill>
                  <a:srgbClr val="0033CC"/>
                </a:solidFill>
              </a:rPr>
              <a:t>Find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/>
              <a:t>Velg </a:t>
            </a:r>
            <a:r>
              <a:rPr lang="nb-NO" dirty="0" err="1">
                <a:solidFill>
                  <a:srgbClr val="0033CC"/>
                </a:solidFill>
              </a:rPr>
              <a:t>Veipunkt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/>
              <a:t>Marker </a:t>
            </a:r>
            <a:r>
              <a:rPr lang="nb-NO" dirty="0" smtClean="0">
                <a:solidFill>
                  <a:srgbClr val="0033CC"/>
                </a:solidFill>
              </a:rPr>
              <a:t>Post 1</a:t>
            </a:r>
          </a:p>
          <a:p>
            <a:r>
              <a:rPr lang="nb-NO" dirty="0" smtClean="0"/>
              <a:t>Velg</a:t>
            </a:r>
            <a:r>
              <a:rPr lang="nb-NO" dirty="0" smtClean="0">
                <a:solidFill>
                  <a:srgbClr val="0033CC"/>
                </a:solidFill>
              </a:rPr>
              <a:t> ENTER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/>
              <a:t>Velg </a:t>
            </a:r>
            <a:r>
              <a:rPr lang="nb-NO" dirty="0">
                <a:solidFill>
                  <a:srgbClr val="0033CC"/>
                </a:solidFill>
              </a:rPr>
              <a:t>Gå </a:t>
            </a:r>
            <a:r>
              <a:rPr lang="nb-NO" dirty="0" smtClean="0">
                <a:solidFill>
                  <a:srgbClr val="0033CC"/>
                </a:solidFill>
              </a:rPr>
              <a:t>til (utenfor vei)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/>
              <a:t>Bruk kompasset eller kartet for å vise vei til </a:t>
            </a:r>
            <a:r>
              <a:rPr lang="nb-NO" dirty="0" smtClean="0"/>
              <a:t>posten</a:t>
            </a:r>
          </a:p>
        </p:txBody>
      </p:sp>
      <p:pic>
        <p:nvPicPr>
          <p:cNvPr id="1026" name="Picture 2" descr="E:\DCIM\100NCD60\DSC_7840.JPG"/>
          <p:cNvPicPr>
            <a:picLocks noChangeAspect="1" noChangeArrowheads="1"/>
          </p:cNvPicPr>
          <p:nvPr/>
        </p:nvPicPr>
        <p:blipFill>
          <a:blip r:embed="rId3" cstate="print">
            <a:lum bright="25000" contrast="10000"/>
          </a:blip>
          <a:srcRect/>
          <a:stretch>
            <a:fillRect/>
          </a:stretch>
        </p:blipFill>
        <p:spPr bwMode="auto">
          <a:xfrm>
            <a:off x="5076056" y="1234123"/>
            <a:ext cx="3524094" cy="5263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5986462" cy="1143000"/>
          </a:xfrm>
        </p:spPr>
        <p:txBody>
          <a:bodyPr/>
          <a:lstStyle/>
          <a:p>
            <a:r>
              <a:rPr lang="nb-NO" dirty="0" smtClean="0"/>
              <a:t>	Kartinfo</a:t>
            </a:r>
            <a:endParaRPr lang="nb-NO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4834880" cy="4968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For bare kart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Velg </a:t>
            </a:r>
            <a:r>
              <a:rPr lang="nb-NO" dirty="0" smtClean="0">
                <a:solidFill>
                  <a:srgbClr val="0033CC"/>
                </a:solidFill>
              </a:rPr>
              <a:t>Meny</a:t>
            </a:r>
            <a:endParaRPr lang="nb-NO" dirty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Velg</a:t>
            </a:r>
            <a:r>
              <a:rPr lang="nb-NO" dirty="0" smtClean="0">
                <a:solidFill>
                  <a:srgbClr val="0033CC"/>
                </a:solidFill>
              </a:rPr>
              <a:t> Data felter</a:t>
            </a:r>
            <a:endParaRPr lang="nb-NO" dirty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b-NO" dirty="0"/>
              <a:t>Velg </a:t>
            </a:r>
            <a:r>
              <a:rPr lang="nb-NO" dirty="0" smtClean="0">
                <a:solidFill>
                  <a:srgbClr val="0033CC"/>
                </a:solidFill>
              </a:rPr>
              <a:t>Bare kart</a:t>
            </a:r>
            <a:endParaRPr lang="nb-NO" dirty="0">
              <a:solidFill>
                <a:srgbClr val="0033CC"/>
              </a:solidFill>
            </a:endParaRPr>
          </a:p>
          <a:p>
            <a:r>
              <a:rPr lang="nb-NO" dirty="0" smtClean="0"/>
              <a:t>For posisjon, koordinater og navigasjon velg </a:t>
            </a:r>
            <a:r>
              <a:rPr lang="nb-NO" dirty="0" smtClean="0">
                <a:solidFill>
                  <a:srgbClr val="003399"/>
                </a:solidFill>
              </a:rPr>
              <a:t>2 Brede Data Felt</a:t>
            </a:r>
          </a:p>
        </p:txBody>
      </p:sp>
      <p:pic>
        <p:nvPicPr>
          <p:cNvPr id="2050" name="Picture 2" descr="E:\DCIM\100NCD60\DSC_7851.JPG"/>
          <p:cNvPicPr>
            <a:picLocks noChangeAspect="1" noChangeArrowheads="1"/>
          </p:cNvPicPr>
          <p:nvPr/>
        </p:nvPicPr>
        <p:blipFill>
          <a:blip r:embed="rId3" cstate="print">
            <a:lum bright="25000" contrast="10000"/>
          </a:blip>
          <a:srcRect/>
          <a:stretch>
            <a:fillRect/>
          </a:stretch>
        </p:blipFill>
        <p:spPr bwMode="auto">
          <a:xfrm>
            <a:off x="4932040" y="1268760"/>
            <a:ext cx="3517407" cy="5253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94</Words>
  <Application>Microsoft Office PowerPoint</Application>
  <PresentationFormat>Skjermfremvisning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Standard utforming</vt:lpstr>
      <vt:lpstr>Legge inn koordinat</vt:lpstr>
      <vt:lpstr>PowerPoint-presentasjon</vt:lpstr>
      <vt:lpstr>Gå til skatten</vt:lpstr>
      <vt:lpstr> Kartinfo</vt:lpstr>
    </vt:vector>
  </TitlesOfParts>
  <Company>Bodø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(Global Positioning System)</dc:title>
  <dc:creator>morole</dc:creator>
  <cp:lastModifiedBy>Annette Ekman</cp:lastModifiedBy>
  <cp:revision>28</cp:revision>
  <dcterms:created xsi:type="dcterms:W3CDTF">2007-01-29T14:36:35Z</dcterms:created>
  <dcterms:modified xsi:type="dcterms:W3CDTF">2014-04-28T09:05:03Z</dcterms:modified>
</cp:coreProperties>
</file>